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1" r:id="rId4"/>
    <p:sldId id="1013" r:id="rId5"/>
    <p:sldId id="1017" r:id="rId6"/>
    <p:sldId id="1029" r:id="rId7"/>
    <p:sldId id="101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Our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subjects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将人物与图片匹配并连线。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412708"/>
            <a:ext cx="11485848" cy="521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 do you like, Wang Bing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Science, Su Hai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do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 do you like best, Yang Ling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Art best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English, Mike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Music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your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subject, Liu Tao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English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400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151063" algn="l"/>
                <a:tab pos="4302125" algn="l"/>
                <a:tab pos="6461125" algn="l"/>
                <a:tab pos="855027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16.tif" descr="id:21474934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062565"/>
            <a:ext cx="1006944" cy="1502339"/>
          </a:xfrm>
          <a:prstGeom prst="rect">
            <a:avLst/>
          </a:prstGeom>
        </p:spPr>
      </p:pic>
      <p:pic>
        <p:nvPicPr>
          <p:cNvPr id="4" name="FS17.tif" descr="id:21474934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88382" y="981255"/>
            <a:ext cx="1141563" cy="1502340"/>
          </a:xfrm>
          <a:prstGeom prst="rect">
            <a:avLst/>
          </a:prstGeom>
        </p:spPr>
      </p:pic>
      <p:pic>
        <p:nvPicPr>
          <p:cNvPr id="5" name="FS18.tif" descr="id:21474934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87094" y="1052736"/>
            <a:ext cx="1120024" cy="1502340"/>
          </a:xfrm>
          <a:prstGeom prst="rect">
            <a:avLst/>
          </a:prstGeom>
        </p:spPr>
      </p:pic>
      <p:pic>
        <p:nvPicPr>
          <p:cNvPr id="6" name="FS19.tif" descr="id:214749348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292214" y="1064915"/>
            <a:ext cx="1179256" cy="1502340"/>
          </a:xfrm>
          <a:prstGeom prst="rect">
            <a:avLst/>
          </a:prstGeom>
        </p:spPr>
      </p:pic>
      <p:pic>
        <p:nvPicPr>
          <p:cNvPr id="7" name="FS20.tif" descr="id:214749350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48646" y="1040944"/>
            <a:ext cx="1453877" cy="15023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/>
          <a:srcRect t="54892" b="8513"/>
          <a:stretch/>
        </p:blipFill>
        <p:spPr>
          <a:xfrm>
            <a:off x="325785" y="3342590"/>
            <a:ext cx="11026005" cy="1742594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14841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486694" y="2564904"/>
            <a:ext cx="4248472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3646934" y="2543284"/>
            <a:ext cx="72008" cy="10297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486694" y="2636912"/>
            <a:ext cx="4248472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751390" y="2636912"/>
            <a:ext cx="2448272" cy="12241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7" idx="2"/>
          </p:cNvCxnSpPr>
          <p:nvPr/>
        </p:nvCxnSpPr>
        <p:spPr>
          <a:xfrm flipH="1">
            <a:off x="7823398" y="2543284"/>
            <a:ext cx="2352187" cy="10297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4525"/>
            <a:ext cx="11485848" cy="2832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Chinese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dinner, Mum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to the playground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can play football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make a fruit cake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8298"/>
          <a:stretch/>
        </p:blipFill>
        <p:spPr>
          <a:xfrm>
            <a:off x="723330" y="1412776"/>
            <a:ext cx="10743753" cy="180020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48640" y="328137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862958" y="328137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085345" y="32576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99462" y="32903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541286" y="329033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在表格的相应位置打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28015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Class 1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 4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 students are in the classroom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talking about subjects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 likes English and Music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Kate likes Music and Art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 and Billy are good friends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 likes Chinese and Maths, but Billy doesn’t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Science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likes playing football and basketball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PE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182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194533"/>
              </p:ext>
            </p:extLst>
          </p:nvPr>
        </p:nvGraphicFramePr>
        <p:xfrm>
          <a:off x="343713" y="1488546"/>
          <a:ext cx="11502990" cy="4172702"/>
        </p:xfrm>
        <a:graphic>
          <a:graphicData uri="http://schemas.openxmlformats.org/drawingml/2006/table">
            <a:tbl>
              <a:tblPr firstRow="1" firstCol="1" bandRow="1"/>
              <a:tblGrid>
                <a:gridCol w="2151093">
                  <a:extLst>
                    <a:ext uri="{9D8B030D-6E8A-4147-A177-3AD203B41FA5}">
                      <a16:colId xmlns:a16="http://schemas.microsoft.com/office/drawing/2014/main" val="3938299565"/>
                    </a:ext>
                  </a:extLst>
                </a:gridCol>
                <a:gridCol w="1233086">
                  <a:extLst>
                    <a:ext uri="{9D8B030D-6E8A-4147-A177-3AD203B41FA5}">
                      <a16:colId xmlns:a16="http://schemas.microsoft.com/office/drawing/2014/main" val="3982566200"/>
                    </a:ext>
                  </a:extLst>
                </a:gridCol>
                <a:gridCol w="1522996">
                  <a:extLst>
                    <a:ext uri="{9D8B030D-6E8A-4147-A177-3AD203B41FA5}">
                      <a16:colId xmlns:a16="http://schemas.microsoft.com/office/drawing/2014/main" val="264557273"/>
                    </a:ext>
                  </a:extLst>
                </a:gridCol>
                <a:gridCol w="1522996">
                  <a:extLst>
                    <a:ext uri="{9D8B030D-6E8A-4147-A177-3AD203B41FA5}">
                      <a16:colId xmlns:a16="http://schemas.microsoft.com/office/drawing/2014/main" val="1413973030"/>
                    </a:ext>
                  </a:extLst>
                </a:gridCol>
                <a:gridCol w="1522996">
                  <a:extLst>
                    <a:ext uri="{9D8B030D-6E8A-4147-A177-3AD203B41FA5}">
                      <a16:colId xmlns:a16="http://schemas.microsoft.com/office/drawing/2014/main" val="3738134747"/>
                    </a:ext>
                  </a:extLst>
                </a:gridCol>
                <a:gridCol w="1522996">
                  <a:extLst>
                    <a:ext uri="{9D8B030D-6E8A-4147-A177-3AD203B41FA5}">
                      <a16:colId xmlns:a16="http://schemas.microsoft.com/office/drawing/2014/main" val="2761788441"/>
                    </a:ext>
                  </a:extLst>
                </a:gridCol>
                <a:gridCol w="1014564">
                  <a:extLst>
                    <a:ext uri="{9D8B030D-6E8A-4147-A177-3AD203B41FA5}">
                      <a16:colId xmlns:a16="http://schemas.microsoft.com/office/drawing/2014/main" val="2342900420"/>
                    </a:ext>
                  </a:extLst>
                </a:gridCol>
                <a:gridCol w="1012263">
                  <a:extLst>
                    <a:ext uri="{9D8B030D-6E8A-4147-A177-3AD203B41FA5}">
                      <a16:colId xmlns:a16="http://schemas.microsoft.com/office/drawing/2014/main" val="1600209155"/>
                    </a:ext>
                  </a:extLst>
                </a:gridCol>
              </a:tblGrid>
              <a:tr h="1449226">
                <a:tc>
                  <a:txBody>
                    <a:bodyPr/>
                    <a:lstStyle/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4728369"/>
                  </a:ext>
                </a:extLst>
              </a:tr>
              <a:tr h="6808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Sally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735368"/>
                  </a:ext>
                </a:extLst>
              </a:tr>
              <a:tr h="6808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Kate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722688"/>
                  </a:ext>
                </a:extLst>
              </a:tr>
              <a:tr h="6808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Bob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4808373"/>
                  </a:ext>
                </a:extLst>
              </a:tr>
              <a:tr h="6808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963378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5821741" y="301488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834222" y="301488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834222" y="37170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067791" y="37170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854846" y="436510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222998" y="438559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47334" y="504903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1063758" y="504903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643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填入所缺单词。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16414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28015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the first day of the new term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Mike, Nancy and Wang Bing are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school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in Class Three, Grade Four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seven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term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 in the morning and three in the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likes PE very much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it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Nancy likes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Art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draw nice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Bing likes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09238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the first day of the new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Mike,Nancy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Wang Bing are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in Class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Three,Grade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seven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 in the morning and three in the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likes PE very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draw nice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Bing likes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43678" y="1358585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back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8543478" y="1781956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subjects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1670756" y="2301220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four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8228538" y="2310185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afternoon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3214886" y="2717772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good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6952435" y="2718060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English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766480" y="3194933"/>
            <a:ext cx="1238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pictures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4583038" y="3254465"/>
            <a:ext cx="11576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Science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6789753" y="3194933"/>
            <a:ext cx="1580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interesting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837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315</Words>
  <Application>Microsoft Office PowerPoint</Application>
  <PresentationFormat>自定义</PresentationFormat>
  <Paragraphs>91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361</cp:revision>
  <dcterms:created xsi:type="dcterms:W3CDTF">2020-11-06T05:24:00Z</dcterms:created>
  <dcterms:modified xsi:type="dcterms:W3CDTF">2025-06-23T09:31:26Z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